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6" d="100"/>
          <a:sy n="76" d="100"/>
        </p:scale>
        <p:origin x="156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오리엔테이션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오리엔테이션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prstClr val="whit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오리엔테이션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배우기 쉽지만 어려운 </a:t>
            </a:r>
            <a:r>
              <a:rPr lang="ko-KR" altLang="en-US" sz="3200" kern="0" spc="-1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endParaRPr lang="en-US" altLang="ko-KR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수업을 통해 공부 할 내용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메타 프로그래밍 중요성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오리엔테이션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39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47</cp:revision>
  <dcterms:created xsi:type="dcterms:W3CDTF">2020-11-27T19:15:27Z</dcterms:created>
  <dcterms:modified xsi:type="dcterms:W3CDTF">2020-12-11T09:32:17Z</dcterms:modified>
</cp:coreProperties>
</file>